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264" r:id="rId13"/>
    <p:sldId id="265" r:id="rId14"/>
    <p:sldId id="266" r:id="rId15"/>
    <p:sldId id="267" r:id="rId16"/>
    <p:sldId id="313" r:id="rId17"/>
    <p:sldId id="314" r:id="rId18"/>
    <p:sldId id="312" r:id="rId19"/>
    <p:sldId id="268" r:id="rId20"/>
    <p:sldId id="306" r:id="rId21"/>
    <p:sldId id="269" r:id="rId22"/>
    <p:sldId id="307" r:id="rId23"/>
    <p:sldId id="308" r:id="rId24"/>
    <p:sldId id="309" r:id="rId2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89" d="100"/>
          <a:sy n="89" d="100"/>
        </p:scale>
        <p:origin x="6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852173"/>
            <a:chOff x="2867025" y="736993"/>
            <a:chExt cx="7091363" cy="4852173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4436640"/>
              <a:chOff x="2867025" y="1152526"/>
              <a:chExt cx="7091363" cy="4436640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4436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07BBEAAA-02BF-10AB-586C-BEA0C3AE5858}"/>
                  </a:ext>
                </a:extLst>
              </p:cNvPr>
              <p:cNvSpPr txBox="1"/>
              <p:nvPr/>
            </p:nvSpPr>
            <p:spPr>
              <a:xfrm>
                <a:off x="4797345" y="4449560"/>
                <a:ext cx="273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IN1: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IN2: Trigger</a:t>
                </a:r>
                <a:r>
                  <a:rPr lang="ja-JP" altLang="en-US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579E3C38-DF60-B795-703B-98DE400BAB27}"/>
                  </a:ext>
                </a:extLst>
              </p:cNvPr>
              <p:cNvSpPr txBox="1"/>
              <p:nvPr/>
            </p:nvSpPr>
            <p:spPr>
              <a:xfrm>
                <a:off x="4797344" y="5006795"/>
                <a:ext cx="4822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OUT1: Heartbeat signal or Trigger out (from LACCP)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OUT2: TCP connection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21635</TotalTime>
  <Words>1302</Words>
  <Application>Microsoft Office PowerPoint</Application>
  <PresentationFormat>ワイド画面</PresentationFormat>
  <Paragraphs>602</Paragraphs>
  <Slides>23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23</vt:i4>
      </vt:variant>
    </vt:vector>
  </HeadingPairs>
  <TitlesOfParts>
    <vt:vector size="32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419</cp:revision>
  <dcterms:created xsi:type="dcterms:W3CDTF">2024-04-03T11:07:37Z</dcterms:created>
  <dcterms:modified xsi:type="dcterms:W3CDTF">2024-10-22T08:51:47Z</dcterms:modified>
</cp:coreProperties>
</file>

<file path=docProps/thumbnail.jpeg>
</file>